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73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39" r:id="rId18"/>
    <p:sldId id="343" r:id="rId19"/>
    <p:sldId id="286" r:id="rId20"/>
    <p:sldId id="290" r:id="rId21"/>
    <p:sldId id="291" r:id="rId22"/>
    <p:sldId id="284" r:id="rId23"/>
    <p:sldId id="288" r:id="rId24"/>
    <p:sldId id="295" r:id="rId25"/>
    <p:sldId id="296" r:id="rId26"/>
    <p:sldId id="292" r:id="rId27"/>
    <p:sldId id="293" r:id="rId28"/>
    <p:sldId id="285" r:id="rId29"/>
    <p:sldId id="350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02" r:id="rId40"/>
    <p:sldId id="297" r:id="rId41"/>
    <p:sldId id="303" r:id="rId42"/>
    <p:sldId id="327" r:id="rId43"/>
    <p:sldId id="328" r:id="rId44"/>
    <p:sldId id="329" r:id="rId45"/>
    <p:sldId id="310" r:id="rId46"/>
    <p:sldId id="309" r:id="rId47"/>
    <p:sldId id="318" r:id="rId48"/>
    <p:sldId id="314" r:id="rId49"/>
    <p:sldId id="315" r:id="rId50"/>
    <p:sldId id="316" r:id="rId51"/>
    <p:sldId id="332" r:id="rId52"/>
    <p:sldId id="331" r:id="rId53"/>
    <p:sldId id="330" r:id="rId54"/>
    <p:sldId id="311" r:id="rId55"/>
    <p:sldId id="312" r:id="rId56"/>
    <p:sldId id="322" r:id="rId57"/>
    <p:sldId id="334" r:id="rId58"/>
    <p:sldId id="323" r:id="rId59"/>
    <p:sldId id="335" r:id="rId60"/>
    <p:sldId id="348" r:id="rId61"/>
    <p:sldId id="324" r:id="rId62"/>
    <p:sldId id="325" r:id="rId63"/>
    <p:sldId id="345" r:id="rId64"/>
    <p:sldId id="326" r:id="rId65"/>
    <p:sldId id="351" r:id="rId66"/>
    <p:sldId id="374" r:id="rId67"/>
    <p:sldId id="373" r:id="rId68"/>
    <p:sldId id="372" r:id="rId69"/>
    <p:sldId id="375" r:id="rId70"/>
    <p:sldId id="377" r:id="rId71"/>
    <p:sldId id="376" r:id="rId72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400"/>
    <a:srgbClr val="EAD2FC"/>
    <a:srgbClr val="F1D2FC"/>
    <a:srgbClr val="DAE3F3"/>
    <a:srgbClr val="5B9AD4"/>
    <a:srgbClr val="7F7F7F"/>
    <a:srgbClr val="000000"/>
    <a:srgbClr val="70AD47"/>
    <a:srgbClr val="EB792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 varScale="1">
        <p:scale>
          <a:sx n="104" d="100"/>
          <a:sy n="104" d="100"/>
        </p:scale>
        <p:origin x="10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13/10/2023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915689"/>
            <a:ext cx="7358818" cy="5760000"/>
            <a:chOff x="2665446" y="915689"/>
            <a:chExt cx="7358818" cy="576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915689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095689"/>
              <a:ext cx="3460043" cy="5400000"/>
              <a:chOff x="1638696" y="1003325"/>
              <a:chExt cx="3460043" cy="540000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003325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traditionnelle</a:t>
                </a:r>
                <a:endPara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00369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089309"/>
              <a:ext cx="3413258" cy="5400000"/>
              <a:chOff x="6611006" y="1089309"/>
              <a:chExt cx="3413258" cy="5400000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09605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089309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transformers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solidFill>
                  <a:srgbClr val="FFD966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solidFill>
                  <a:srgbClr val="8FAADC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22770</TotalTime>
  <Words>917</Words>
  <Application>Microsoft Office PowerPoint</Application>
  <PresentationFormat>Grand écran</PresentationFormat>
  <Paragraphs>348</Paragraphs>
  <Slides>67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7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585</cp:revision>
  <dcterms:created xsi:type="dcterms:W3CDTF">2020-05-13T12:32:19Z</dcterms:created>
  <dcterms:modified xsi:type="dcterms:W3CDTF">2023-10-13T17:16:52Z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